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28.png" ContentType="image/png"/>
  <Override PartName="/ppt/media/image1.jpeg" ContentType="image/jpeg"/>
  <Override PartName="/ppt/media/image38.png" ContentType="image/png"/>
  <Override PartName="/ppt/media/image2.jpeg" ContentType="image/jpeg"/>
  <Override PartName="/ppt/media/image48.png" ContentType="image/png"/>
  <Override PartName="/ppt/media/image3.jpeg" ContentType="image/jpeg"/>
  <Override PartName="/ppt/media/image58.png" ContentType="image/png"/>
  <Override PartName="/ppt/media/image4.jpeg" ContentType="image/jpeg"/>
  <Override PartName="/ppt/media/image7.png" ContentType="image/png"/>
  <Override PartName="/ppt/media/image5.jpeg" ContentType="image/jpeg"/>
  <Override PartName="/ppt/media/image21.png" ContentType="image/png"/>
  <Override PartName="/ppt/media/image6.jpeg" ContentType="image/jpeg"/>
  <Override PartName="/ppt/media/image41.png" ContentType="image/png"/>
  <Override PartName="/ppt/media/image8.jpeg" ContentType="image/jpeg"/>
  <Override PartName="/ppt/media/image9.png" ContentType="image/png"/>
  <Override PartName="/ppt/media/image10.png" ContentType="image/pn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39.png" ContentType="image/png"/>
  <Override PartName="/ppt/media/image15.jpeg" ContentType="image/jpeg"/>
  <Override PartName="/ppt/media/image16.png" ContentType="image/png"/>
  <Override PartName="/ppt/media/image2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44.png" ContentType="image/png"/>
  <Override PartName="/ppt/media/image20.jpeg" ContentType="image/jpeg"/>
  <Override PartName="/ppt/media/image22.png" ContentType="image/png"/>
  <Override PartName="/ppt/media/image23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59.png" ContentType="image/png"/>
  <Override PartName="/ppt/media/image60.png" ContentType="image/png"/>
  <Override PartName="/ppt/media/image6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image" Target="../media/image55.png"/><Relationship Id="rId33" Type="http://schemas.openxmlformats.org/officeDocument/2006/relationships/image" Target="../media/image56.png"/><Relationship Id="rId34" Type="http://schemas.openxmlformats.org/officeDocument/2006/relationships/image" Target="../media/image57.png"/><Relationship Id="rId35" Type="http://schemas.openxmlformats.org/officeDocument/2006/relationships/image" Target="../media/image58.png"/><Relationship Id="rId36" Type="http://schemas.openxmlformats.org/officeDocument/2006/relationships/image" Target="../media/image59.png"/><Relationship Id="rId37" Type="http://schemas.openxmlformats.org/officeDocument/2006/relationships/image" Target="../media/image60.png"/><Relationship Id="rId38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3" descr=""/>
          <p:cNvPicPr/>
          <p:nvPr/>
        </p:nvPicPr>
        <p:blipFill>
          <a:blip r:embed="rId1"/>
          <a:stretch/>
        </p:blipFill>
        <p:spPr>
          <a:xfrm>
            <a:off x="0" y="1296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2591280" y="1137960"/>
            <a:ext cx="7007760" cy="328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000000"/>
                </a:solidFill>
                <a:latin typeface="Arial"/>
                <a:ea typeface="DejaVu Sans"/>
              </a:rPr>
              <a:t>Balloons</a:t>
            </a:r>
            <a:endParaRPr b="0" lang="en-US" sz="7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000000"/>
                </a:solidFill>
                <a:latin typeface="Arial"/>
                <a:ea typeface="DejaVu Sans"/>
              </a:rPr>
              <a:t>&amp;</a:t>
            </a:r>
            <a:endParaRPr b="0" lang="en-US" sz="7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000000"/>
                </a:solidFill>
                <a:latin typeface="Arial"/>
                <a:ea typeface="DejaVu Sans"/>
              </a:rPr>
              <a:t>Ribbons</a:t>
            </a:r>
            <a:endParaRPr b="0" lang="en-US" sz="70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7680960" y="4846320"/>
            <a:ext cx="4255200" cy="191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Tamim Bin Zakir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Farhana Meem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MD. Abir Ahsan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Murtoza Ahmed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9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Picture 2" descr=""/>
          <p:cNvPicPr/>
          <p:nvPr/>
        </p:nvPicPr>
        <p:blipFill>
          <a:blip r:embed="rId2"/>
          <a:stretch/>
        </p:blipFill>
        <p:spPr>
          <a:xfrm>
            <a:off x="8854200" y="2056320"/>
            <a:ext cx="3687120" cy="36871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91440" y="1368000"/>
            <a:ext cx="6125400" cy="43916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6309360" y="1371600"/>
            <a:ext cx="5759640" cy="437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0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48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31" name="CustomShape 1"/>
          <p:cNvSpPr/>
          <p:nvPr/>
        </p:nvSpPr>
        <p:spPr>
          <a:xfrm>
            <a:off x="1795680" y="1497600"/>
            <a:ext cx="8901360" cy="42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2" name="Table 2"/>
          <p:cNvGraphicFramePr/>
          <p:nvPr/>
        </p:nvGraphicFramePr>
        <p:xfrm>
          <a:off x="0" y="0"/>
          <a:ext cx="12191400" cy="6857280"/>
        </p:xfrm>
        <a:graphic>
          <a:graphicData uri="http://schemas.openxmlformats.org/drawingml/2006/table">
            <a:tbl>
              <a:tblPr/>
              <a:tblGrid>
                <a:gridCol w="2438280"/>
                <a:gridCol w="2438280"/>
                <a:gridCol w="2438280"/>
                <a:gridCol w="2438280"/>
                <a:gridCol w="2438640"/>
              </a:tblGrid>
              <a:tr h="5270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Feature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2520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venuu.com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2520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venue.combd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2520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BookEventz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2520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4472c4"/>
                          </a:solidFill>
                          <a:latin typeface="Calibri"/>
                        </a:rPr>
                        <a:t>Our Proposed Project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25200">
                      <a:solidFill>
                        <a:srgbClr val="70ad47"/>
                      </a:solidFill>
                    </a:lnB>
                    <a:noFill/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Wide Range of Venues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Multiple Vendors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Hiring through venue manager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Direct Confirmation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Social Gathering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Corporate Party 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Budget Demonstration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</a:tr>
              <a:tr h="74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Routinely updated venue/vendor details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noFill/>
                  </a:tcPr>
                </a:tc>
              </a:tr>
              <a:tr h="3834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Free time slot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  <a:tc>
                  <a:tcPr marL="91440" marR="91440">
                    <a:lnL w="12240">
                      <a:solidFill>
                        <a:srgbClr val="70ad47"/>
                      </a:solidFill>
                    </a:lnL>
                    <a:lnR w="12240">
                      <a:solidFill>
                        <a:srgbClr val="70ad47"/>
                      </a:solidFill>
                    </a:lnR>
                    <a:lnT w="12240">
                      <a:solidFill>
                        <a:srgbClr val="70ad47"/>
                      </a:solidFill>
                    </a:lnT>
                    <a:lnB w="12240">
                      <a:solidFill>
                        <a:srgbClr val="70ad47"/>
                      </a:solidFill>
                    </a:lnB>
                    <a:solidFill>
                      <a:srgbClr val="70ad4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33" name="Picture 2" descr=""/>
          <p:cNvPicPr/>
          <p:nvPr/>
        </p:nvPicPr>
        <p:blipFill>
          <a:blip r:embed="rId2"/>
          <a:stretch/>
        </p:blipFill>
        <p:spPr>
          <a:xfrm>
            <a:off x="3308040" y="68580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4" name="Picture 2" descr=""/>
          <p:cNvPicPr/>
          <p:nvPr/>
        </p:nvPicPr>
        <p:blipFill>
          <a:blip r:embed="rId3"/>
          <a:stretch/>
        </p:blipFill>
        <p:spPr>
          <a:xfrm>
            <a:off x="5826960" y="64980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4"/>
          <a:stretch/>
        </p:blipFill>
        <p:spPr>
          <a:xfrm>
            <a:off x="10748520" y="66348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6" name="Picture 2" descr=""/>
          <p:cNvPicPr/>
          <p:nvPr/>
        </p:nvPicPr>
        <p:blipFill>
          <a:blip r:embed="rId5"/>
          <a:stretch/>
        </p:blipFill>
        <p:spPr>
          <a:xfrm>
            <a:off x="8314920" y="67680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7" name="Picture 2" descr=""/>
          <p:cNvPicPr/>
          <p:nvPr/>
        </p:nvPicPr>
        <p:blipFill>
          <a:blip r:embed="rId6"/>
          <a:stretch/>
        </p:blipFill>
        <p:spPr>
          <a:xfrm>
            <a:off x="3294360" y="138492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8" name="Picture 2" descr=""/>
          <p:cNvPicPr/>
          <p:nvPr/>
        </p:nvPicPr>
        <p:blipFill>
          <a:blip r:embed="rId7"/>
          <a:stretch/>
        </p:blipFill>
        <p:spPr>
          <a:xfrm>
            <a:off x="10703880" y="137160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39" name="Picture 2" descr=""/>
          <p:cNvPicPr/>
          <p:nvPr/>
        </p:nvPicPr>
        <p:blipFill>
          <a:blip r:embed="rId8"/>
          <a:stretch/>
        </p:blipFill>
        <p:spPr>
          <a:xfrm>
            <a:off x="3321360" y="213804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40" name="Picture 2" descr=""/>
          <p:cNvPicPr/>
          <p:nvPr/>
        </p:nvPicPr>
        <p:blipFill>
          <a:blip r:embed="rId9"/>
          <a:stretch/>
        </p:blipFill>
        <p:spPr>
          <a:xfrm>
            <a:off x="5822640" y="215136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41" name="Picture 2" descr=""/>
          <p:cNvPicPr/>
          <p:nvPr/>
        </p:nvPicPr>
        <p:blipFill>
          <a:blip r:embed="rId10"/>
          <a:stretch/>
        </p:blipFill>
        <p:spPr>
          <a:xfrm>
            <a:off x="8350560" y="217836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42" name="Picture 2" descr=""/>
          <p:cNvPicPr/>
          <p:nvPr/>
        </p:nvPicPr>
        <p:blipFill>
          <a:blip r:embed="rId11"/>
          <a:stretch/>
        </p:blipFill>
        <p:spPr>
          <a:xfrm>
            <a:off x="10730880" y="213804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43" name="Picture 4" descr=""/>
          <p:cNvPicPr/>
          <p:nvPr/>
        </p:nvPicPr>
        <p:blipFill>
          <a:blip r:embed="rId12"/>
          <a:stretch/>
        </p:blipFill>
        <p:spPr>
          <a:xfrm>
            <a:off x="5784120" y="14205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4" name="Picture 4" descr=""/>
          <p:cNvPicPr/>
          <p:nvPr/>
        </p:nvPicPr>
        <p:blipFill>
          <a:blip r:embed="rId13"/>
          <a:stretch/>
        </p:blipFill>
        <p:spPr>
          <a:xfrm>
            <a:off x="5831640" y="44463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5" name="Picture 4" descr=""/>
          <p:cNvPicPr/>
          <p:nvPr/>
        </p:nvPicPr>
        <p:blipFill>
          <a:blip r:embed="rId14"/>
          <a:stretch/>
        </p:blipFill>
        <p:spPr>
          <a:xfrm>
            <a:off x="8305920" y="44733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6" name="Picture 4" descr=""/>
          <p:cNvPicPr/>
          <p:nvPr/>
        </p:nvPicPr>
        <p:blipFill>
          <a:blip r:embed="rId15"/>
          <a:stretch/>
        </p:blipFill>
        <p:spPr>
          <a:xfrm>
            <a:off x="5858280" y="51861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7" name="Picture 4" descr=""/>
          <p:cNvPicPr/>
          <p:nvPr/>
        </p:nvPicPr>
        <p:blipFill>
          <a:blip r:embed="rId16"/>
          <a:stretch/>
        </p:blipFill>
        <p:spPr>
          <a:xfrm>
            <a:off x="8346240" y="51861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8" name="Picture 4" descr=""/>
          <p:cNvPicPr/>
          <p:nvPr/>
        </p:nvPicPr>
        <p:blipFill>
          <a:blip r:embed="rId17"/>
          <a:stretch/>
        </p:blipFill>
        <p:spPr>
          <a:xfrm>
            <a:off x="3330360" y="585828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49" name="Picture 4" descr=""/>
          <p:cNvPicPr/>
          <p:nvPr/>
        </p:nvPicPr>
        <p:blipFill>
          <a:blip r:embed="rId18"/>
          <a:stretch/>
        </p:blipFill>
        <p:spPr>
          <a:xfrm>
            <a:off x="5871960" y="591228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50" name="Picture 4" descr=""/>
          <p:cNvPicPr/>
          <p:nvPr/>
        </p:nvPicPr>
        <p:blipFill>
          <a:blip r:embed="rId19"/>
          <a:stretch/>
        </p:blipFill>
        <p:spPr>
          <a:xfrm>
            <a:off x="8346240" y="592560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51" name="Picture 2" descr=""/>
          <p:cNvPicPr/>
          <p:nvPr/>
        </p:nvPicPr>
        <p:blipFill>
          <a:blip r:embed="rId20"/>
          <a:stretch/>
        </p:blipFill>
        <p:spPr>
          <a:xfrm>
            <a:off x="3339000" y="507312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2" name="Picture 2" descr=""/>
          <p:cNvPicPr/>
          <p:nvPr/>
        </p:nvPicPr>
        <p:blipFill>
          <a:blip r:embed="rId21"/>
          <a:stretch/>
        </p:blipFill>
        <p:spPr>
          <a:xfrm>
            <a:off x="5840640" y="367560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3" name="Picture 2" descr=""/>
          <p:cNvPicPr/>
          <p:nvPr/>
        </p:nvPicPr>
        <p:blipFill>
          <a:blip r:embed="rId22"/>
          <a:stretch/>
        </p:blipFill>
        <p:spPr>
          <a:xfrm>
            <a:off x="8368560" y="366192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4" name="Picture 2" descr=""/>
          <p:cNvPicPr/>
          <p:nvPr/>
        </p:nvPicPr>
        <p:blipFill>
          <a:blip r:embed="rId23"/>
          <a:stretch/>
        </p:blipFill>
        <p:spPr>
          <a:xfrm>
            <a:off x="10685880" y="437940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5" name="Picture 2" descr=""/>
          <p:cNvPicPr/>
          <p:nvPr/>
        </p:nvPicPr>
        <p:blipFill>
          <a:blip r:embed="rId24"/>
          <a:stretch/>
        </p:blipFill>
        <p:spPr>
          <a:xfrm>
            <a:off x="10726200" y="509184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6" name="Picture 2" descr=""/>
          <p:cNvPicPr/>
          <p:nvPr/>
        </p:nvPicPr>
        <p:blipFill>
          <a:blip r:embed="rId25"/>
          <a:stretch/>
        </p:blipFill>
        <p:spPr>
          <a:xfrm>
            <a:off x="10658880" y="363960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7" name="Picture 2" descr=""/>
          <p:cNvPicPr/>
          <p:nvPr/>
        </p:nvPicPr>
        <p:blipFill>
          <a:blip r:embed="rId26"/>
          <a:stretch/>
        </p:blipFill>
        <p:spPr>
          <a:xfrm>
            <a:off x="10712880" y="580464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58" name="Picture 2" descr=""/>
          <p:cNvPicPr/>
          <p:nvPr/>
        </p:nvPicPr>
        <p:blipFill>
          <a:blip r:embed="rId27"/>
          <a:stretch/>
        </p:blipFill>
        <p:spPr>
          <a:xfrm>
            <a:off x="10753200" y="6559920"/>
            <a:ext cx="339120" cy="296640"/>
          </a:xfrm>
          <a:prstGeom prst="rect">
            <a:avLst/>
          </a:prstGeom>
          <a:ln>
            <a:noFill/>
          </a:ln>
        </p:spPr>
      </p:pic>
      <p:pic>
        <p:nvPicPr>
          <p:cNvPr id="159" name="Picture 4" descr=""/>
          <p:cNvPicPr/>
          <p:nvPr/>
        </p:nvPicPr>
        <p:blipFill>
          <a:blip r:embed="rId28"/>
          <a:stretch/>
        </p:blipFill>
        <p:spPr>
          <a:xfrm>
            <a:off x="3482640" y="6575760"/>
            <a:ext cx="280800" cy="280800"/>
          </a:xfrm>
          <a:prstGeom prst="rect">
            <a:avLst/>
          </a:prstGeom>
          <a:ln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29"/>
          <a:stretch/>
        </p:blipFill>
        <p:spPr>
          <a:xfrm>
            <a:off x="6015240" y="6575760"/>
            <a:ext cx="280800" cy="280800"/>
          </a:xfrm>
          <a:prstGeom prst="rect">
            <a:avLst/>
          </a:prstGeom>
          <a:ln>
            <a:noFill/>
          </a:ln>
        </p:spPr>
      </p:pic>
      <p:pic>
        <p:nvPicPr>
          <p:cNvPr id="161" name="Picture 4" descr=""/>
          <p:cNvPicPr/>
          <p:nvPr/>
        </p:nvPicPr>
        <p:blipFill>
          <a:blip r:embed="rId30"/>
          <a:stretch/>
        </p:blipFill>
        <p:spPr>
          <a:xfrm>
            <a:off x="8462520" y="6575760"/>
            <a:ext cx="280800" cy="280800"/>
          </a:xfrm>
          <a:prstGeom prst="rect">
            <a:avLst/>
          </a:prstGeom>
          <a:ln>
            <a:noFill/>
          </a:ln>
        </p:spPr>
      </p:pic>
      <p:pic>
        <p:nvPicPr>
          <p:cNvPr id="162" name="Picture 4" descr=""/>
          <p:cNvPicPr/>
          <p:nvPr/>
        </p:nvPicPr>
        <p:blipFill>
          <a:blip r:embed="rId31"/>
          <a:stretch/>
        </p:blipFill>
        <p:spPr>
          <a:xfrm>
            <a:off x="3271680" y="291852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63" name="Picture 4" descr=""/>
          <p:cNvPicPr/>
          <p:nvPr/>
        </p:nvPicPr>
        <p:blipFill>
          <a:blip r:embed="rId32"/>
          <a:stretch/>
        </p:blipFill>
        <p:spPr>
          <a:xfrm>
            <a:off x="5805720" y="291852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64" name="Picture 4" descr=""/>
          <p:cNvPicPr/>
          <p:nvPr/>
        </p:nvPicPr>
        <p:blipFill>
          <a:blip r:embed="rId33"/>
          <a:stretch/>
        </p:blipFill>
        <p:spPr>
          <a:xfrm>
            <a:off x="8326800" y="291852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65" name="Picture 2" descr=""/>
          <p:cNvPicPr/>
          <p:nvPr/>
        </p:nvPicPr>
        <p:blipFill>
          <a:blip r:embed="rId34"/>
          <a:stretch/>
        </p:blipFill>
        <p:spPr>
          <a:xfrm>
            <a:off x="10635120" y="2917440"/>
            <a:ext cx="536400" cy="509400"/>
          </a:xfrm>
          <a:prstGeom prst="rect">
            <a:avLst/>
          </a:prstGeom>
          <a:ln>
            <a:noFill/>
          </a:ln>
        </p:spPr>
      </p:pic>
      <p:pic>
        <p:nvPicPr>
          <p:cNvPr id="166" name="Picture 4" descr=""/>
          <p:cNvPicPr/>
          <p:nvPr/>
        </p:nvPicPr>
        <p:blipFill>
          <a:blip r:embed="rId35"/>
          <a:stretch/>
        </p:blipFill>
        <p:spPr>
          <a:xfrm>
            <a:off x="8257320" y="1398960"/>
            <a:ext cx="491760" cy="491760"/>
          </a:xfrm>
          <a:prstGeom prst="rect">
            <a:avLst/>
          </a:prstGeom>
          <a:ln>
            <a:noFill/>
          </a:ln>
        </p:spPr>
      </p:pic>
      <p:pic>
        <p:nvPicPr>
          <p:cNvPr id="167" name="Picture 2" descr=""/>
          <p:cNvPicPr/>
          <p:nvPr/>
        </p:nvPicPr>
        <p:blipFill>
          <a:blip r:embed="rId36"/>
          <a:stretch/>
        </p:blipFill>
        <p:spPr>
          <a:xfrm>
            <a:off x="3334680" y="3632040"/>
            <a:ext cx="536400" cy="469080"/>
          </a:xfrm>
          <a:prstGeom prst="rect">
            <a:avLst/>
          </a:prstGeom>
          <a:ln>
            <a:noFill/>
          </a:ln>
        </p:spPr>
      </p:pic>
      <p:pic>
        <p:nvPicPr>
          <p:cNvPr id="168" name="Picture 2" descr=""/>
          <p:cNvPicPr/>
          <p:nvPr/>
        </p:nvPicPr>
        <p:blipFill>
          <a:blip r:embed="rId37"/>
          <a:stretch/>
        </p:blipFill>
        <p:spPr>
          <a:xfrm>
            <a:off x="3347640" y="4363560"/>
            <a:ext cx="536400" cy="469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0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42">
                                  <p:stCondLst>
                                    <p:cond delay="0"/>
                                  </p:stCondLst>
                                  <p:endCondLst>
                                    <p:cond delay="8000"/>
                                  </p:end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70" name="CustomShape 1"/>
          <p:cNvSpPr/>
          <p:nvPr/>
        </p:nvSpPr>
        <p:spPr>
          <a:xfrm>
            <a:off x="2591280" y="2783880"/>
            <a:ext cx="7007760" cy="11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7000" spc="-1" strike="noStrike">
                <a:solidFill>
                  <a:srgbClr val="000000"/>
                </a:solidFill>
                <a:latin typeface="Arial"/>
                <a:ea typeface="DejaVu Sans"/>
              </a:rPr>
              <a:t>Thank You!</a:t>
            </a:r>
            <a:endParaRPr b="0" lang="en-US" sz="7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" dur="indefinite" restart="never" nodeType="tmRoot">
          <p:childTnLst>
            <p:seq>
              <p:cTn id="1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3" descr=""/>
          <p:cNvPicPr/>
          <p:nvPr/>
        </p:nvPicPr>
        <p:blipFill>
          <a:blip r:embed="rId1"/>
          <a:stretch/>
        </p:blipFill>
        <p:spPr>
          <a:xfrm>
            <a:off x="0" y="1332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2808360" y="731880"/>
            <a:ext cx="53935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Types of Venue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618200" y="192240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Convention Hall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787280" y="194292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Party Center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7938720" y="192924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Resort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4" name="CustomShape 5"/>
          <p:cNvSpPr/>
          <p:nvPr/>
        </p:nvSpPr>
        <p:spPr>
          <a:xfrm>
            <a:off x="1659960" y="415584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Restaurant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5" name="CustomShape 6"/>
          <p:cNvSpPr/>
          <p:nvPr/>
        </p:nvSpPr>
        <p:spPr>
          <a:xfrm>
            <a:off x="4733280" y="418176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Art Exhibition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7846560" y="412884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Auditorium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2808360" y="705240"/>
            <a:ext cx="53935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What is a vendor?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95240" y="197460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Decorator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0" name="CustomShape 3"/>
          <p:cNvSpPr/>
          <p:nvPr/>
        </p:nvSpPr>
        <p:spPr>
          <a:xfrm>
            <a:off x="3571560" y="200772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Catering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1" name="CustomShape 4"/>
          <p:cNvSpPr/>
          <p:nvPr/>
        </p:nvSpPr>
        <p:spPr>
          <a:xfrm>
            <a:off x="6394320" y="204732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Photographer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2" name="CustomShape 5"/>
          <p:cNvSpPr/>
          <p:nvPr/>
        </p:nvSpPr>
        <p:spPr>
          <a:xfrm>
            <a:off x="9196920" y="1994400"/>
            <a:ext cx="235080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Choreographer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3" name="CustomShape 6"/>
          <p:cNvSpPr/>
          <p:nvPr/>
        </p:nvSpPr>
        <p:spPr>
          <a:xfrm>
            <a:off x="4896720" y="426060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DJ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4" name="CustomShape 7"/>
          <p:cNvSpPr/>
          <p:nvPr/>
        </p:nvSpPr>
        <p:spPr>
          <a:xfrm>
            <a:off x="7971120" y="4287240"/>
            <a:ext cx="2125440" cy="144972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Makeup Artist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" name="CustomShape 8"/>
          <p:cNvSpPr/>
          <p:nvPr/>
        </p:nvSpPr>
        <p:spPr>
          <a:xfrm>
            <a:off x="1987920" y="4220640"/>
            <a:ext cx="2198520" cy="1535760"/>
          </a:xfrm>
          <a:prstGeom prst="roundRect">
            <a:avLst>
              <a:gd name="adj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Anchor/Host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>
            <a:off x="2867760" y="471960"/>
            <a:ext cx="6873120" cy="54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0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Event Analysis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820520" y="1099440"/>
            <a:ext cx="8901360" cy="100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Analysis the event’s need for venue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>
            <a:off x="1580040" y="1999080"/>
            <a:ext cx="4030200" cy="1802520"/>
          </a:xfrm>
          <a:prstGeom prst="flowChartAlternate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DejaVu Sans"/>
              </a:rPr>
              <a:t>Indoor or Outdoor Event?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>
            <a:off x="6151680" y="1999080"/>
            <a:ext cx="4030200" cy="1802520"/>
          </a:xfrm>
          <a:prstGeom prst="flowChartAlternate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DejaVu Sans"/>
              </a:rPr>
              <a:t>Audience Capacity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>
            <a:off x="1580040" y="4110120"/>
            <a:ext cx="4030200" cy="1802520"/>
          </a:xfrm>
          <a:prstGeom prst="flowChartAlternate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DejaVu Sans"/>
              </a:rPr>
              <a:t>How long do we need the venue for, including setup and takedown?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>
            <a:off x="6095880" y="4110120"/>
            <a:ext cx="4030200" cy="1802520"/>
          </a:xfrm>
          <a:prstGeom prst="flowChartAlternateProcess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Arial"/>
                <a:ea typeface="DejaVu Sans"/>
              </a:rPr>
              <a:t>Good Transport Access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3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Project Features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795680" y="1497600"/>
            <a:ext cx="8901360" cy="47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After careful analysis of event’s requirements: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Find &amp; investigate your desired venue and vendors</a:t>
            </a: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Check venue suitability(dimensions, indoor/outdoor event)</a:t>
            </a: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Check if the selected venue is appealing to all participants(lighting, temperature control, protection from wind/rain if outdoor event)</a:t>
            </a: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Other facilities like telecommunication, food service, meeting rooms, changing areas.</a:t>
            </a: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Cost friendly.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If all conditions are met: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Communicate with them instantly through our website</a:t>
            </a:r>
            <a:endParaRPr b="0" lang="en-US" sz="22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Confirm/Book over the phone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 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Our Unique Features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1795680" y="1497600"/>
            <a:ext cx="8901360" cy="42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Directly negotiation.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No need to contact venue managers.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Routinely updated details of venue. Get the absolute best deals.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Our own array of vendors such as Catering, Event Management Photography House.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2"/>
          <a:stretch/>
        </p:blipFill>
        <p:spPr>
          <a:xfrm>
            <a:off x="8854200" y="2056320"/>
            <a:ext cx="3687120" cy="368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tretch/>
        </p:blipFill>
        <p:spPr>
          <a:xfrm>
            <a:off x="360" y="-91080"/>
            <a:ext cx="12190680" cy="69480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10240" y="731520"/>
            <a:ext cx="11778840" cy="5668200"/>
          </a:xfrm>
          <a:prstGeom prst="rect">
            <a:avLst/>
          </a:prstGeom>
          <a:ln>
            <a:noFill/>
          </a:ln>
        </p:spPr>
      </p:pic>
      <p:sp>
        <p:nvSpPr>
          <p:cNvPr id="112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Picture 2" descr=""/>
          <p:cNvPicPr/>
          <p:nvPr/>
        </p:nvPicPr>
        <p:blipFill>
          <a:blip r:embed="rId3"/>
          <a:stretch/>
        </p:blipFill>
        <p:spPr>
          <a:xfrm>
            <a:off x="8854200" y="2056320"/>
            <a:ext cx="3687120" cy="368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0" dur="indefinite" restart="never" nodeType="tmRoot">
          <p:childTnLst>
            <p:seq>
              <p:cTn id="81" dur="indefinite" nodeType="mainSeq"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94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65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6" name="Picture 2" descr=""/>
          <p:cNvPicPr/>
          <p:nvPr/>
        </p:nvPicPr>
        <p:blipFill>
          <a:blip r:embed="rId2"/>
          <a:stretch/>
        </p:blipFill>
        <p:spPr>
          <a:xfrm>
            <a:off x="8854200" y="2056320"/>
            <a:ext cx="3687120" cy="36871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91440" y="822960"/>
            <a:ext cx="5942880" cy="50281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6126480" y="831960"/>
            <a:ext cx="5943240" cy="5028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12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190680" cy="6856560"/>
          </a:xfrm>
          <a:prstGeom prst="rect">
            <a:avLst/>
          </a:prstGeom>
          <a:ln>
            <a:noFill/>
          </a:ln>
        </p:spPr>
      </p:pic>
      <p:sp>
        <p:nvSpPr>
          <p:cNvPr id="120" name="CustomShape 1"/>
          <p:cNvSpPr/>
          <p:nvPr/>
        </p:nvSpPr>
        <p:spPr>
          <a:xfrm>
            <a:off x="2867760" y="471960"/>
            <a:ext cx="687312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1" name="Picture 2" descr=""/>
          <p:cNvPicPr/>
          <p:nvPr/>
        </p:nvPicPr>
        <p:blipFill>
          <a:blip r:embed="rId2"/>
          <a:stretch/>
        </p:blipFill>
        <p:spPr>
          <a:xfrm>
            <a:off x="8854200" y="2056320"/>
            <a:ext cx="3687120" cy="36871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182880" y="135360"/>
            <a:ext cx="5870880" cy="361260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6329160" y="129600"/>
            <a:ext cx="5739840" cy="361836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5"/>
          <a:stretch/>
        </p:blipFill>
        <p:spPr>
          <a:xfrm>
            <a:off x="974520" y="3966480"/>
            <a:ext cx="10162800" cy="279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6" dur="indefinite" restart="never" nodeType="tmRoot">
          <p:childTnLst>
            <p:seq>
              <p:cTn id="117" dur="indefinite" nodeType="mainSeq">
                <p:childTnLst>
                  <p:par>
                    <p:cTn id="118" fill="hold">
                      <p:stCondLst>
                        <p:cond delay="0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2" dur="500"/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30" dur="500"/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Application>Trio_Office/6.1.3.2$Windows_x86 LibreOffice_project/</Application>
  <Words>215</Words>
  <Paragraphs>63</Paragraphs>
  <Company>Personal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2019-03-09T19:34:12Z</dcterms:created>
  <dc:creator>Shahnewaz Shaikat</dc:creator>
  <dc:description/>
  <dc:language>en-US</dc:language>
  <cp:lastModifiedBy/>
  <dcterms:modified xsi:type="dcterms:W3CDTF">2019-10-06T12:37:21Z</dcterms:modified>
  <cp:revision>63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Personal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13</vt:i4>
  </property>
</Properties>
</file>